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72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509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207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51292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1302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31242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52942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457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693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656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386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335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2204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636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223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707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BC3FA-D4E0-4ECF-9465-B6BA15D1FC4E}" type="datetimeFigureOut">
              <a:rPr lang="es-EC" smtClean="0"/>
              <a:t>12/08/2017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A392C55-6CBF-46AD-ABDF-9AC47566AD5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409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155326" y="958230"/>
            <a:ext cx="566670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CUENTOS POPULARES</a:t>
            </a:r>
            <a:endParaRPr lang="es-ES" sz="6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813" y="3709115"/>
            <a:ext cx="2873801" cy="2271109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24248" y="5447763"/>
            <a:ext cx="198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Lic. Mayra Revelo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0781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0098" y="1481070"/>
            <a:ext cx="7766936" cy="2713625"/>
          </a:xfrm>
        </p:spPr>
        <p:txBody>
          <a:bodyPr>
            <a:normAutofit/>
          </a:bodyPr>
          <a:lstStyle/>
          <a:p>
            <a:pPr algn="ctr"/>
            <a:r>
              <a:rPr lang="es-EC" sz="4400" dirty="0" smtClean="0"/>
              <a:t>Narración breve que se ha transmitido de forma oral a través de los tiempos.</a:t>
            </a:r>
            <a:endParaRPr lang="es-EC" sz="44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322" y="4194695"/>
            <a:ext cx="36385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00023" y="470506"/>
            <a:ext cx="4623515" cy="675713"/>
          </a:xfrm>
        </p:spPr>
        <p:txBody>
          <a:bodyPr>
            <a:noAutofit/>
          </a:bodyPr>
          <a:lstStyle/>
          <a:p>
            <a:pPr algn="ctr"/>
            <a:r>
              <a:rPr lang="es-EC" sz="4000" dirty="0" smtClean="0">
                <a:solidFill>
                  <a:schemeClr val="accent1">
                    <a:lumMod val="75000"/>
                  </a:schemeClr>
                </a:solidFill>
              </a:rPr>
              <a:t>ESTRUCTURA</a:t>
            </a:r>
            <a:endParaRPr lang="es-EC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1689278" y="1584101"/>
            <a:ext cx="1584102" cy="837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INICIO</a:t>
            </a:r>
            <a:endParaRPr lang="es-EC" dirty="0"/>
          </a:p>
        </p:txBody>
      </p:sp>
      <p:sp>
        <p:nvSpPr>
          <p:cNvPr id="5" name="Elipse 4"/>
          <p:cNvSpPr/>
          <p:nvPr/>
        </p:nvSpPr>
        <p:spPr>
          <a:xfrm>
            <a:off x="4919729" y="1571222"/>
            <a:ext cx="1584102" cy="837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NUDO</a:t>
            </a:r>
            <a:endParaRPr lang="es-EC" dirty="0"/>
          </a:p>
        </p:txBody>
      </p:sp>
      <p:sp>
        <p:nvSpPr>
          <p:cNvPr id="6" name="Elipse 5"/>
          <p:cNvSpPr/>
          <p:nvPr/>
        </p:nvSpPr>
        <p:spPr>
          <a:xfrm>
            <a:off x="8150180" y="1571222"/>
            <a:ext cx="1884609" cy="837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DESENLACE</a:t>
            </a:r>
            <a:endParaRPr lang="es-EC" dirty="0"/>
          </a:p>
        </p:txBody>
      </p:sp>
      <p:sp>
        <p:nvSpPr>
          <p:cNvPr id="7" name="Flecha abajo 6"/>
          <p:cNvSpPr/>
          <p:nvPr/>
        </p:nvSpPr>
        <p:spPr>
          <a:xfrm>
            <a:off x="2356834" y="2524259"/>
            <a:ext cx="373487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Flecha abajo 7"/>
          <p:cNvSpPr/>
          <p:nvPr/>
        </p:nvSpPr>
        <p:spPr>
          <a:xfrm>
            <a:off x="5525036" y="2496355"/>
            <a:ext cx="373487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Flecha abajo 8"/>
          <p:cNvSpPr/>
          <p:nvPr/>
        </p:nvSpPr>
        <p:spPr>
          <a:xfrm>
            <a:off x="8905740" y="2496355"/>
            <a:ext cx="373487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Proceso 9"/>
          <p:cNvSpPr/>
          <p:nvPr/>
        </p:nvSpPr>
        <p:spPr>
          <a:xfrm>
            <a:off x="1223493" y="3206839"/>
            <a:ext cx="2665927" cy="248562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C" dirty="0" smtClean="0"/>
              <a:t>Personaje principal, tiempo y lugares.</a:t>
            </a:r>
          </a:p>
          <a:p>
            <a:pPr algn="ctr"/>
            <a:endParaRPr lang="es-EC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C" dirty="0" smtClean="0"/>
              <a:t>Se muestra el conflicto.</a:t>
            </a:r>
          </a:p>
        </p:txBody>
      </p:sp>
      <p:sp>
        <p:nvSpPr>
          <p:cNvPr id="11" name="Proceso 10"/>
          <p:cNvSpPr/>
          <p:nvPr/>
        </p:nvSpPr>
        <p:spPr>
          <a:xfrm>
            <a:off x="4565559" y="3206837"/>
            <a:ext cx="2665927" cy="248562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C" dirty="0" smtClean="0"/>
              <a:t>Diversas acciones encadenadas que se dirigen al punto culminante de la acción. </a:t>
            </a:r>
            <a:endParaRPr lang="es-EC" dirty="0"/>
          </a:p>
        </p:txBody>
      </p:sp>
      <p:sp>
        <p:nvSpPr>
          <p:cNvPr id="12" name="Proceso 11"/>
          <p:cNvSpPr/>
          <p:nvPr/>
        </p:nvSpPr>
        <p:spPr>
          <a:xfrm>
            <a:off x="7946263" y="3206838"/>
            <a:ext cx="2665927" cy="248562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C" dirty="0" smtClean="0"/>
              <a:t>Resolución del conflicto.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272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73522" y="777960"/>
            <a:ext cx="3142444" cy="837686"/>
          </a:xfrm>
        </p:spPr>
        <p:txBody>
          <a:bodyPr/>
          <a:lstStyle/>
          <a:p>
            <a:r>
              <a:rPr lang="es-EC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Son anónimos</a:t>
            </a:r>
            <a:endParaRPr lang="es-EC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28573" y="2825140"/>
            <a:ext cx="39280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Tuvieron un actor inicial, pero han sido recreados tantas veces, en diversos lugares y tiempos, que no se sabe quién los inventó.</a:t>
            </a:r>
            <a:endParaRPr lang="es-EC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245" y="584216"/>
            <a:ext cx="1561631" cy="142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56493" y="870313"/>
            <a:ext cx="7766936" cy="812714"/>
          </a:xfrm>
        </p:spPr>
        <p:txBody>
          <a:bodyPr>
            <a:normAutofit/>
          </a:bodyPr>
          <a:lstStyle/>
          <a:p>
            <a:pPr algn="ctr"/>
            <a:r>
              <a:rPr lang="es-EC" sz="2000" dirty="0" smtClean="0"/>
              <a:t>Presenta una lección que se basa en la forma de pensar, la personalidad o naturaleza de las personas de la comunidad.</a:t>
            </a:r>
            <a:endParaRPr lang="es-EC" sz="2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963" y="1900640"/>
            <a:ext cx="3090929" cy="2220599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900547" y="4597758"/>
            <a:ext cx="60788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Esta lección no está explícita, como en la fábula, sino entretejida con elementos narrativos que surgen de la experiencia cultural de los diversos pueblos.</a:t>
            </a:r>
            <a:endParaRPr lang="es-EC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85873" y="509143"/>
            <a:ext cx="2028182" cy="431015"/>
          </a:xfrm>
        </p:spPr>
        <p:txBody>
          <a:bodyPr>
            <a:noAutofit/>
          </a:bodyPr>
          <a:lstStyle/>
          <a:p>
            <a:pPr algn="ctr"/>
            <a:r>
              <a:rPr lang="es-EC" sz="3200" dirty="0" smtClean="0">
                <a:solidFill>
                  <a:schemeClr val="accent1">
                    <a:lumMod val="50000"/>
                  </a:schemeClr>
                </a:solidFill>
              </a:rPr>
              <a:t>Ejemplos:</a:t>
            </a:r>
            <a:endParaRPr lang="es-EC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2357073" y="1839585"/>
            <a:ext cx="1828800" cy="9787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Ansiosos de oro</a:t>
            </a:r>
            <a:endParaRPr lang="es-EC" dirty="0"/>
          </a:p>
        </p:txBody>
      </p:sp>
      <p:sp>
        <p:nvSpPr>
          <p:cNvPr id="5" name="Elipse 4"/>
          <p:cNvSpPr/>
          <p:nvPr/>
        </p:nvSpPr>
        <p:spPr>
          <a:xfrm>
            <a:off x="2344193" y="3445125"/>
            <a:ext cx="1828800" cy="9787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La opinión ajena</a:t>
            </a:r>
            <a:endParaRPr lang="es-EC" dirty="0"/>
          </a:p>
        </p:txBody>
      </p:sp>
      <p:sp>
        <p:nvSpPr>
          <p:cNvPr id="6" name="Elipse 5"/>
          <p:cNvSpPr/>
          <p:nvPr/>
        </p:nvSpPr>
        <p:spPr>
          <a:xfrm>
            <a:off x="2344193" y="5027054"/>
            <a:ext cx="1828800" cy="9787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Fiesta de las gallinas</a:t>
            </a:r>
            <a:endParaRPr lang="es-EC" dirty="0"/>
          </a:p>
        </p:txBody>
      </p:sp>
      <p:sp>
        <p:nvSpPr>
          <p:cNvPr id="7" name="Elipse 6"/>
          <p:cNvSpPr/>
          <p:nvPr/>
        </p:nvSpPr>
        <p:spPr>
          <a:xfrm>
            <a:off x="6458755" y="5044224"/>
            <a:ext cx="2129307" cy="9787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La matita de </a:t>
            </a:r>
            <a:r>
              <a:rPr lang="es-EC" dirty="0" err="1" smtClean="0"/>
              <a:t>cunu-cunu</a:t>
            </a:r>
            <a:endParaRPr lang="es-EC" dirty="0"/>
          </a:p>
        </p:txBody>
      </p:sp>
      <p:sp>
        <p:nvSpPr>
          <p:cNvPr id="8" name="Elipse 7"/>
          <p:cNvSpPr/>
          <p:nvPr/>
        </p:nvSpPr>
        <p:spPr>
          <a:xfrm>
            <a:off x="6458755" y="3562474"/>
            <a:ext cx="2219460" cy="9787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El campesino que venció al diablo</a:t>
            </a:r>
            <a:endParaRPr lang="es-EC" dirty="0"/>
          </a:p>
        </p:txBody>
      </p:sp>
      <p:sp>
        <p:nvSpPr>
          <p:cNvPr id="9" name="Elipse 8"/>
          <p:cNvSpPr/>
          <p:nvPr/>
        </p:nvSpPr>
        <p:spPr>
          <a:xfrm>
            <a:off x="6609008" y="1903781"/>
            <a:ext cx="1828800" cy="9787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El real y medio</a:t>
            </a:r>
            <a:endParaRPr lang="es-EC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838" y="254001"/>
            <a:ext cx="2243271" cy="115326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4628" y="5050665"/>
            <a:ext cx="2415728" cy="143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79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</TotalTime>
  <Words>158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Son anónimos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DOCENTE</cp:lastModifiedBy>
  <cp:revision>11</cp:revision>
  <dcterms:created xsi:type="dcterms:W3CDTF">2017-08-10T23:52:19Z</dcterms:created>
  <dcterms:modified xsi:type="dcterms:W3CDTF">2017-08-13T02:09:49Z</dcterms:modified>
</cp:coreProperties>
</file>